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B7441-304D-419C-9832-3AB404DDE4D5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1E463-D1FE-4D6E-9F03-CD220E3F8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C:\Users\hisatoyo\Desktop\図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041529" cy="5400600"/>
          </a:xfrm>
          <a:prstGeom prst="rect">
            <a:avLst/>
          </a:prstGeom>
          <a:noFill/>
        </p:spPr>
      </p:pic>
      <p:sp>
        <p:nvSpPr>
          <p:cNvPr id="5" name="上矢印 4"/>
          <p:cNvSpPr/>
          <p:nvPr/>
        </p:nvSpPr>
        <p:spPr>
          <a:xfrm rot="2505005">
            <a:off x="631825" y="3256335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上矢印 5"/>
          <p:cNvSpPr/>
          <p:nvPr/>
        </p:nvSpPr>
        <p:spPr>
          <a:xfrm rot="5400000">
            <a:off x="2339752" y="2708920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上矢印 6"/>
          <p:cNvSpPr/>
          <p:nvPr/>
        </p:nvSpPr>
        <p:spPr>
          <a:xfrm rot="5400000">
            <a:off x="3995936" y="2708920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上矢印 7"/>
          <p:cNvSpPr/>
          <p:nvPr/>
        </p:nvSpPr>
        <p:spPr>
          <a:xfrm rot="5400000">
            <a:off x="5652120" y="2708920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上矢印 9"/>
          <p:cNvSpPr/>
          <p:nvPr/>
        </p:nvSpPr>
        <p:spPr>
          <a:xfrm rot="5400000">
            <a:off x="7956376" y="2708920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上矢印 10"/>
          <p:cNvSpPr/>
          <p:nvPr/>
        </p:nvSpPr>
        <p:spPr>
          <a:xfrm rot="20746580">
            <a:off x="8156417" y="1928274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上矢印 11"/>
          <p:cNvSpPr/>
          <p:nvPr/>
        </p:nvSpPr>
        <p:spPr>
          <a:xfrm rot="16200000" flipH="1">
            <a:off x="7092280" y="1412776"/>
            <a:ext cx="216024" cy="7920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059832" y="2708920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588224" y="2708920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285359" y="1456184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上矢印 12"/>
          <p:cNvSpPr/>
          <p:nvPr/>
        </p:nvSpPr>
        <p:spPr>
          <a:xfrm rot="21102136">
            <a:off x="6386519" y="1643267"/>
            <a:ext cx="216024" cy="214089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flipH="1">
            <a:off x="2411760" y="2852936"/>
            <a:ext cx="792088" cy="1368152"/>
          </a:xfrm>
          <a:prstGeom prst="line">
            <a:avLst/>
          </a:pr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1259632" y="4221088"/>
            <a:ext cx="1152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403648" y="393305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西昇降口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31640" y="4149080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１年</a:t>
            </a:r>
            <a:endParaRPr lang="en-US" altLang="ja-JP" sz="3200" dirty="0"/>
          </a:p>
          <a:p>
            <a:r>
              <a:rPr kumimoji="1" lang="ja-JP" altLang="en-US" sz="3200" dirty="0"/>
              <a:t> </a:t>
            </a:r>
            <a:r>
              <a:rPr kumimoji="1" lang="en-US" altLang="ja-JP" sz="3200" dirty="0"/>
              <a:t>5-2</a:t>
            </a:r>
          </a:p>
          <a:p>
            <a:r>
              <a:rPr lang="ja-JP" altLang="en-US" sz="3200" dirty="0"/>
              <a:t> </a:t>
            </a:r>
            <a:r>
              <a:rPr lang="en-US" altLang="ja-JP" sz="3200" dirty="0"/>
              <a:t>5-3</a:t>
            </a: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932040" y="1644388"/>
            <a:ext cx="1475035" cy="2576700"/>
          </a:xfrm>
          <a:prstGeom prst="line">
            <a:avLst/>
          </a:pr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>
            <a:off x="3779912" y="4221088"/>
            <a:ext cx="1152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851920" y="393305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北昇降口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79912" y="4149080"/>
            <a:ext cx="108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３年</a:t>
            </a:r>
            <a:endParaRPr lang="en-US" altLang="ja-JP" sz="3200" dirty="0"/>
          </a:p>
          <a:p>
            <a:r>
              <a:rPr kumimoji="1" lang="ja-JP" altLang="en-US" sz="3200" dirty="0"/>
              <a:t>４年</a:t>
            </a:r>
            <a:endParaRPr kumimoji="1" lang="en-US" altLang="ja-JP" sz="3200" dirty="0"/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5940152" y="2852936"/>
            <a:ext cx="792088" cy="1368152"/>
          </a:xfrm>
          <a:prstGeom prst="line">
            <a:avLst/>
          </a:prstGeom>
          <a:ln w="127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940152" y="4221088"/>
            <a:ext cx="1152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12160" y="4149080"/>
            <a:ext cx="12241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２年</a:t>
            </a:r>
            <a:endParaRPr kumimoji="1" lang="en-US" altLang="ja-JP" sz="3200" dirty="0"/>
          </a:p>
          <a:p>
            <a:r>
              <a:rPr lang="en-US" altLang="ja-JP" sz="3200" dirty="0"/>
              <a:t>5-1</a:t>
            </a:r>
          </a:p>
          <a:p>
            <a:r>
              <a:rPr kumimoji="1" lang="ja-JP" altLang="en-US" sz="3200" dirty="0"/>
              <a:t>６年</a:t>
            </a:r>
            <a:endParaRPr kumimoji="1" lang="en-US" altLang="ja-JP" sz="3200" dirty="0"/>
          </a:p>
          <a:p>
            <a:r>
              <a:rPr lang="ja-JP" altLang="en-US" sz="3200" dirty="0"/>
              <a:t> </a:t>
            </a:r>
            <a:r>
              <a:rPr lang="ja-JP" altLang="en-US" sz="2000" dirty="0"/>
              <a:t>あじさい</a:t>
            </a:r>
            <a:endParaRPr lang="en-US" altLang="ja-JP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156176" y="393305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東昇降口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2340198" y="3544416"/>
            <a:ext cx="72008" cy="63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7643094" y="3543399"/>
            <a:ext cx="72008" cy="635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hisatoyo</dc:creator>
  <cp:lastModifiedBy>染谷 知明</cp:lastModifiedBy>
  <cp:revision>7</cp:revision>
  <dcterms:created xsi:type="dcterms:W3CDTF">2021-06-26T06:32:24Z</dcterms:created>
  <dcterms:modified xsi:type="dcterms:W3CDTF">2025-04-24T04:52:08Z</dcterms:modified>
</cp:coreProperties>
</file>